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271" r:id="rId12"/>
    <p:sldId id="272" r:id="rId13"/>
    <p:sldId id="273" r:id="rId14"/>
    <p:sldId id="304" r:id="rId15"/>
    <p:sldId id="305" r:id="rId16"/>
    <p:sldId id="306" r:id="rId17"/>
    <p:sldId id="307" r:id="rId18"/>
    <p:sldId id="308" r:id="rId19"/>
    <p:sldId id="290" r:id="rId20"/>
    <p:sldId id="289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59" r:id="rId32"/>
    <p:sldId id="286" r:id="rId33"/>
    <p:sldId id="288" r:id="rId34"/>
    <p:sldId id="287" r:id="rId35"/>
    <p:sldId id="263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Pretendard Light" panose="020B0600000101010101" charset="-127"/>
      <p:regular r:id="rId40"/>
    </p:embeddedFont>
    <p:embeddedFont>
      <p:font typeface="Pretendard Medium" panose="020B0600000101010101" charset="-127"/>
      <p:bold r:id="rId41"/>
    </p:embeddedFont>
    <p:embeddedFont>
      <p:font typeface="Pretendard ExtraLight" panose="020B0600000101010101" charset="-127"/>
      <p:regular r:id="rId42"/>
    </p:embeddedFont>
    <p:embeddedFont>
      <p:font typeface="Josefin Sans SemiBold" panose="020B0600000101010101" charset="0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Pretendard SemiBold" panose="020B0600000101010101" charset="-127"/>
      <p:bold r:id="rId48"/>
    </p:embeddedFont>
    <p:embeddedFont>
      <p:font typeface="Pretendard ExtraBold" panose="020B0600000101010101" charset="-127"/>
      <p:bold r:id="rId49"/>
    </p:embeddedFont>
    <p:embeddedFont>
      <p:font typeface="Pretendard Regular" panose="020B0600000101010101" charset="-127"/>
      <p:regular r:id="rId50"/>
    </p:embeddedFont>
    <p:embeddedFont>
      <p:font typeface="Pretendard Bold" panose="020B0600000101010101" charset="-127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8" d="100"/>
          <a:sy n="58" d="100"/>
        </p:scale>
        <p:origin x="5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 smtClean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 smtClean="0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 smtClean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 smtClean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 smtClean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 smtClean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핵심 요구사항 정리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핵심 요구사항 정리를 위한 간단한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서비스 구성도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 구성도를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25" y="4381500"/>
            <a:ext cx="11006849" cy="5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4.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DB </a:t>
            </a:r>
            <a:r>
              <a:rPr lang="ko-KR" altLang="en-US" sz="4000" spc="-100" dirty="0" smtClean="0">
                <a:solidFill>
                  <a:srgbClr val="222222"/>
                </a:solidFill>
                <a:latin typeface="Calibri"/>
                <a:ea typeface="Pretendard SemiBold"/>
              </a:rPr>
              <a:t>설계도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인스타그램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클론 프로젝트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50" y="4737100"/>
            <a:ext cx="10386000" cy="4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 smtClean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5.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9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6.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7.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</a:t>
                      </a:r>
                      <a:r>
                        <a:rPr lang="en-US" sz="1800" b="0" i="0" u="none" strike="noStrike" dirty="0" smtClean="0">
                          <a:solidFill>
                            <a:srgbClr val="6A7E74"/>
                          </a:solidFill>
                          <a:latin typeface="Pretendard ExtraBold"/>
                        </a:rPr>
                        <a:t>8.</a:t>
                      </a: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 smtClean="0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 smtClean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단위테스트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결과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요약을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 smtClean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6.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시연 영상을 위한 </a:t>
            </a:r>
            <a:r>
              <a:rPr lang="ko-KR" altLang="en-US" sz="2400" dirty="0" err="1" smtClean="0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 smtClean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 smtClean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 smtClean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 smtClean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의사소통</a:t>
            </a:r>
            <a: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/>
            </a:r>
            <a:br>
              <a:rPr lang="en-US" altLang="ko-KR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7.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시연 영상을 위한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20250918-1014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1074" y="4737100"/>
            <a:ext cx="8625852" cy="48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b="0" i="0" u="none" strike="noStrike" spc="-100" dirty="0" smtClean="0">
                <a:solidFill>
                  <a:srgbClr val="BACCC3"/>
                </a:solidFill>
                <a:latin typeface="Josefin Sans SemiBold"/>
              </a:rPr>
              <a:t>8.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8.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 smtClean="0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 smtClean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smtClean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 smtClean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https</a:t>
            </a: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4"/>
              </a:rPr>
              <a:t>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5"/>
              </a:rPr>
              <a:t>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</a:t>
            </a:r>
            <a:r>
              <a:rPr lang="en-US" altLang="ko-KR" sz="2500" spc="-100" dirty="0" smtClean="0">
                <a:solidFill>
                  <a:srgbClr val="222222"/>
                </a:solidFill>
                <a:ea typeface="Pretendard SemiBold"/>
                <a:hlinkClick r:id="rId6"/>
              </a:rPr>
              <a:t>github.com/do5do/funding</a:t>
            </a:r>
            <a:endParaRPr lang="en-US" altLang="ko-KR" sz="2500" spc="-100" dirty="0" smtClean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 smtClean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 smtClean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 smtClean="0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 smtClean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 smtClean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 smtClean="0">
                  <a:solidFill>
                    <a:srgbClr val="FFFFFF"/>
                  </a:solidFill>
                  <a:latin typeface="Pretendard Regular"/>
                </a:rPr>
                <a:t>무한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 smtClean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 smtClean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모델링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물리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설정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 smtClean="0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 smtClean="0"/>
              <a:t>WBS </a:t>
            </a:r>
            <a:r>
              <a:rPr lang="ko-KR" altLang="en-US" sz="2400" noProof="0" dirty="0" smtClean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2.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 smtClean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 smtClean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 smtClean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 smtClean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 smtClean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계획서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 smtClean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정의서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</a:t>
            </a:r>
            <a:r>
              <a:rPr lang="ko-KR" altLang="en-US" sz="2200" dirty="0" smtClean="0">
                <a:solidFill>
                  <a:srgbClr val="FFFFFF"/>
                </a:solidFill>
                <a:latin typeface="Pretendard Regular"/>
              </a:rPr>
              <a:t>구성도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  <a:t/>
            </a:r>
            <a:br>
              <a:rPr lang="en-US" altLang="ko-KR" sz="2200" dirty="0" smtClean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 smtClean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</a:t>
            </a:r>
            <a:r>
              <a:rPr kumimoji="0" 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3.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BACCC3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 smtClean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</a:t>
            </a:r>
            <a:r>
              <a:rPr lang="ko-KR" altLang="en-US" sz="2400" dirty="0" smtClean="0">
                <a:solidFill>
                  <a:srgbClr val="222222"/>
                </a:solidFill>
                <a:ea typeface="Pretendard Light"/>
              </a:rPr>
              <a:t>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 smtClean="0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 smtClean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smtClean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 smtClean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769</Words>
  <Application>Microsoft Office PowerPoint</Application>
  <PresentationFormat>사용자 지정</PresentationFormat>
  <Paragraphs>248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맑은 고딕</vt:lpstr>
      <vt:lpstr>Arial</vt:lpstr>
      <vt:lpstr>Pretendard Light</vt:lpstr>
      <vt:lpstr>Pretendard Medium</vt:lpstr>
      <vt:lpstr>Pretendard ExtraLight</vt:lpstr>
      <vt:lpstr>Josefin Sans SemiBold</vt:lpstr>
      <vt:lpstr>Calibri</vt:lpstr>
      <vt:lpstr>Pretendard SemiBold</vt:lpstr>
      <vt:lpstr>Pretendard ExtraBold</vt:lpstr>
      <vt:lpstr>Pretendard Regular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64</cp:revision>
  <dcterms:created xsi:type="dcterms:W3CDTF">2006-08-16T00:00:00Z</dcterms:created>
  <dcterms:modified xsi:type="dcterms:W3CDTF">2025-09-18T07:33:03Z</dcterms:modified>
</cp:coreProperties>
</file>